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5" r:id="rId1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0" Type="http://schemas.openxmlformats.org/officeDocument/2006/relationships/slide" Target="slides/slide1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4" name="Google Shape;4744;p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82.jpg"/></Relationships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aperclipsetc.com/Assets/Images/Products/400/MMMEARBUD2600_1_1.JPG" id="4746" name="Google Shape;4746;p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91440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7" name="Google Shape;4747;p676"/>
          <p:cNvSpPr txBox="1"/>
          <p:nvPr>
            <p:ph idx="1" type="body"/>
          </p:nvPr>
        </p:nvSpPr>
        <p:spPr>
          <a:xfrm>
            <a:off x="304800" y="342900"/>
            <a:ext cx="2514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PREVENT</a:t>
            </a:r>
            <a:endParaRPr b="1" i="0" sz="44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Google Shape;4748;p676"/>
          <p:cNvSpPr txBox="1"/>
          <p:nvPr>
            <p:ph idx="2" type="body"/>
          </p:nvPr>
        </p:nvSpPr>
        <p:spPr>
          <a:xfrm>
            <a:off x="457200" y="800100"/>
            <a:ext cx="2286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Bradbury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claimed he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trying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future,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it.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Google Shape;4749;p676"/>
          <p:cNvSpPr txBox="1"/>
          <p:nvPr>
            <p:ph idx="3" type="body"/>
          </p:nvPr>
        </p:nvSpPr>
        <p:spPr>
          <a:xfrm>
            <a:off x="2971800" y="342900"/>
            <a:ext cx="5642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 b="1" i="0" sz="44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0" name="Google Shape;4750;p676"/>
          <p:cNvSpPr txBox="1"/>
          <p:nvPr>
            <p:ph idx="4" type="body"/>
          </p:nvPr>
        </p:nvSpPr>
        <p:spPr>
          <a:xfrm>
            <a:off x="2667000" y="800100"/>
            <a:ext cx="6172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he did anticipate the future: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Seashell radios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Parlor walls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TV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explosion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Rise in violence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illiteracy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Condensation of information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Dehumanization &amp; impersonalization of life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books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meaningful interaction with others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 by police and government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Reliance on technology to mediate all social experiences</a:t>
            </a:r>
            <a:endParaRPr/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